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Welcome. This deck does two jobs: trains our own team on how we talk about the Booking Widget, and gives you the exact client-facing language. One sentence to remember — the anchor: 'Your website now sells the first visit for you.' It opens and closes everything we publish.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Clients who love the app may worry we're sidelining it — we're not. The app is where members live; the widget is how strangers become members. Lead with 'nothing moves' before any client raises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where we opened — the anchor, verbatim. If the room remembers nothing else, they remember this sentence and where to click.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every conversation here — on the frustration, before the feature. Field quote from an onboarding call: 'Payment and scheduling in one stop, without someone having to manage them getting the booking app when they're already on the website.' Important: the villain is the login wall and the split systems. Never imply the gym set something up wrong.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a client remembers one concept: one stop. The widget doesn't improve the relay between website, login, and app — it removes the relay. Everything else (builder, branding, multi-location) is in service of this.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Internal slide — this is the discipline. Anchor: one sentence, repeated verbatim. Villain-then-hero: frustration first, reveal second. Rule of three: if you find yourself listing a fourth benefit, it belongs under one of the three. Consistency across email, in-app, Beamer, and demos is what makes the message stick.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mechanics, briefly — because clients will ask. Embed = one script tag; we also give a hosted branded page for gyms without a site. Guest checkout is the unlock: payment first, app after. Note for the team: today the purchase grants instant session credits + the app invite; auto-booking the exact tapped class is the next increment. Don't promise auto-book yet.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demo slide in words. Walk the left column slowly — every arrow between systems is where leads leak. Then the right column in one breath: find, tap, pay, done. The contrast IS the pitch.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Say them in this order, with this wording, in every format. One = the conversion story. Two = the control story (admins fear losing curation — this answers it). Three = the trust story: their brand, their page, their locations. Anything else a client asks about lives under one of these.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concrete scenario beats ten abstract claims. Use this story verbatim in demos and the Loom. Drop in a real screenshot of the branded widget before presenting — the booking page for the demo gym works well 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Setup is genuinely three steps — demo it live if you can. Roadmap honesty: today the purchase grants instant credits and the invite; auto-booking the tapped class is the next increment. Say 'coming next', never 'it already does that'.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022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1463040"/>
            <a:ext cx="4206240" cy="4206240"/>
          </a:xfrm>
          <a:prstGeom prst="ellipse">
            <a:avLst/>
          </a:prstGeom>
          <a:solidFill>
            <a:srgbClr val="AE0615">
              <a:alpha val="1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-822960"/>
            <a:ext cx="2377440" cy="2377440"/>
          </a:xfrm>
          <a:prstGeom prst="ellipse">
            <a:avLst/>
          </a:prstGeom>
          <a:solidFill>
            <a:srgbClr val="AE0615">
              <a:alpha val="4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554480" y="4572000"/>
            <a:ext cx="3566160" cy="3566160"/>
          </a:xfrm>
          <a:prstGeom prst="ellipse">
            <a:avLst/>
          </a:prstGeom>
          <a:solidFill>
            <a:srgbClr val="AE0615">
              <a:alpha val="16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-731520" y="5577840"/>
            <a:ext cx="1828800" cy="1828800"/>
          </a:xfrm>
          <a:prstGeom prst="ellipse">
            <a:avLst/>
          </a:prstGeom>
          <a:solidFill>
            <a:srgbClr val="AE0615">
              <a:alpha val="38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828800"/>
            <a:ext cx="10515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E6A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FITPROTRACKER · CLIENT LAUNCH &amp; TEAM TRAINING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77240" y="2331720"/>
            <a:ext cx="106070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52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website now sells the first visit for you.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822960" y="434340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EF2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Booking Widget — book and pay from the gym's own website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28016"/>
          </a:xfrm>
          <a:prstGeom prst="rect">
            <a:avLst/>
          </a:prstGeom>
          <a:solidFill>
            <a:srgbClr val="102238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475488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REASSURANCE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58368" y="786384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02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Nothing you rely on changes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777240" y="2011680"/>
            <a:ext cx="566928" cy="566928"/>
          </a:xfrm>
          <a:prstGeom prst="ellipse">
            <a:avLst/>
          </a:prstGeom>
          <a:solidFill>
            <a:srgbClr val="1E8E5A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99339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72768" y="1938528"/>
            <a:ext cx="9692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calendar, journeys, and checkout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572768" y="2340864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4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stay exactly where they are and keep working exactly as they do today.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77240" y="3337560"/>
            <a:ext cx="566928" cy="566928"/>
          </a:xfrm>
          <a:prstGeom prst="ellipse">
            <a:avLst/>
          </a:prstGeom>
          <a:solidFill>
            <a:srgbClr val="1E8E5A"/>
          </a:solidFill>
          <a:ln/>
        </p:spPr>
      </p:sp>
      <p:sp>
        <p:nvSpPr>
          <p:cNvPr id="10" name="Text 8"/>
          <p:cNvSpPr/>
          <p:nvPr/>
        </p:nvSpPr>
        <p:spPr>
          <a:xfrm>
            <a:off x="777240" y="331927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72768" y="3264408"/>
            <a:ext cx="9692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member app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572768" y="3666744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4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Still home base for members — classes, credits, profile. It just stops being the toll booth before the first payment.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777240" y="4663440"/>
            <a:ext cx="566928" cy="566928"/>
          </a:xfrm>
          <a:prstGeom prst="ellipse">
            <a:avLst/>
          </a:prstGeom>
          <a:solidFill>
            <a:srgbClr val="1E8E5A"/>
          </a:solidFill>
          <a:ln/>
        </p:spPr>
      </p:sp>
      <p:sp>
        <p:nvSpPr>
          <p:cNvPr id="14" name="Text 12"/>
          <p:cNvSpPr/>
          <p:nvPr/>
        </p:nvSpPr>
        <p:spPr>
          <a:xfrm>
            <a:off x="777240" y="464515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72768" y="4590288"/>
            <a:ext cx="9692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control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572768" y="4992624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4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widget is opt-in, per journey. Turn it on when you're ready; turn it off any time. Nothing is forced on.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022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1463040"/>
            <a:ext cx="4206240" cy="4206240"/>
          </a:xfrm>
          <a:prstGeom prst="ellipse">
            <a:avLst/>
          </a:prstGeom>
          <a:solidFill>
            <a:srgbClr val="AE0615">
              <a:alpha val="1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-822960"/>
            <a:ext cx="2377440" cy="2377440"/>
          </a:xfrm>
          <a:prstGeom prst="ellipse">
            <a:avLst/>
          </a:prstGeom>
          <a:solidFill>
            <a:srgbClr val="AE0615">
              <a:alpha val="4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554480" y="4572000"/>
            <a:ext cx="3566160" cy="3566160"/>
          </a:xfrm>
          <a:prstGeom prst="ellipse">
            <a:avLst/>
          </a:prstGeom>
          <a:solidFill>
            <a:srgbClr val="AE0615">
              <a:alpha val="16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-731520" y="5577840"/>
            <a:ext cx="1828800" cy="1828800"/>
          </a:xfrm>
          <a:prstGeom prst="ellipse">
            <a:avLst/>
          </a:prstGeom>
          <a:solidFill>
            <a:srgbClr val="AE0615">
              <a:alpha val="38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286000"/>
            <a:ext cx="10515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E6A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SENTENCE TO REMEMBER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77240" y="2788920"/>
            <a:ext cx="106070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48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website now sells the first visit for you.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822960" y="466344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EF2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Journeys → Add → Booking Widget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28016"/>
          </a:xfrm>
          <a:prstGeom prst="rect">
            <a:avLst/>
          </a:prstGeom>
          <a:solidFill>
            <a:srgbClr val="102238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475488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 WE'RE KILLING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58368" y="786384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02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hot lead, a login wall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777240" y="1965960"/>
            <a:ext cx="566928" cy="566928"/>
          </a:xfrm>
          <a:prstGeom prst="ellipse">
            <a:avLst/>
          </a:prstGeom>
          <a:solidFill>
            <a:srgbClr val="5B6B7F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94767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72768" y="1874520"/>
            <a:ext cx="9692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Website shows the schedule — but can't take the booking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572768" y="2295144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4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public calendar dead-ends at a login screen the visitor has never seen before.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77240" y="3337560"/>
            <a:ext cx="566928" cy="566928"/>
          </a:xfrm>
          <a:prstGeom prst="ellipse">
            <a:avLst/>
          </a:prstGeom>
          <a:solidFill>
            <a:srgbClr val="5B6B7F"/>
          </a:solidFill>
          <a:ln/>
        </p:spPr>
      </p:sp>
      <p:sp>
        <p:nvSpPr>
          <p:cNvPr id="10" name="Text 8"/>
          <p:cNvSpPr/>
          <p:nvPr/>
        </p:nvSpPr>
        <p:spPr>
          <a:xfrm>
            <a:off x="777240" y="331927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72768" y="3246120"/>
            <a:ext cx="9692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 lives somewhere else entirely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572768" y="3666744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4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Scheduling in one system, the sale in another. Someone on staff has to bridge them by hand.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777240" y="4709160"/>
            <a:ext cx="566928" cy="566928"/>
          </a:xfrm>
          <a:prstGeom prst="ellipse">
            <a:avLst/>
          </a:prstGeom>
          <a:solidFill>
            <a:srgbClr val="5B6B7F"/>
          </a:solidFill>
          <a:ln/>
        </p:spPr>
      </p:sp>
      <p:sp>
        <p:nvSpPr>
          <p:cNvPr id="14" name="Text 12"/>
          <p:cNvSpPr/>
          <p:nvPr/>
        </p:nvSpPr>
        <p:spPr>
          <a:xfrm>
            <a:off x="777240" y="469087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72768" y="4617720"/>
            <a:ext cx="9692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app becomes a toll booth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572768" y="5038344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4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the invite, install the app, come back, finish. Every step sheds real, paying visitors.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77240" y="6035040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villain is the situation — never the client. Gyms did nothing wrong; the tools made booking a two-system relay.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28016"/>
          </a:xfrm>
          <a:prstGeom prst="rect">
            <a:avLst/>
          </a:prstGeom>
          <a:solidFill>
            <a:srgbClr val="102238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475488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06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ONE IDEA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58368" y="786384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02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stop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777240" y="2103120"/>
            <a:ext cx="10607040" cy="2286000"/>
          </a:xfrm>
          <a:prstGeom prst="roundRect">
            <a:avLst>
              <a:gd name="adj" fmla="val 4800"/>
            </a:avLst>
          </a:prstGeom>
          <a:solidFill>
            <a:srgbClr val="EEF2F8"/>
          </a:solidFill>
          <a:ln/>
        </p:spPr>
      </p:sp>
      <p:sp>
        <p:nvSpPr>
          <p:cNvPr id="6" name="Text 4"/>
          <p:cNvSpPr/>
          <p:nvPr/>
        </p:nvSpPr>
        <p:spPr>
          <a:xfrm>
            <a:off x="1188720" y="2514600"/>
            <a:ext cx="9784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02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Schedule and payment together, where the visitor already is.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188720" y="3337560"/>
            <a:ext cx="9692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5A64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better hand-off between systems — no hand-off at all. The visitor stays on the gym's website from “that class looks good” to “paid.”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77240" y="4846320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else in this deck is this idea, three different ways.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28016"/>
          </a:xfrm>
          <a:prstGeom prst="rect">
            <a:avLst/>
          </a:prstGeom>
          <a:solidFill>
            <a:srgbClr val="102238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475488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06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TRAINING · THE 3-PART FRAMEWORK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58368" y="786384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02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we talk about it — every time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777240" y="2011680"/>
            <a:ext cx="3383280" cy="3566160"/>
          </a:xfrm>
          <a:prstGeom prst="roundRect">
            <a:avLst>
              <a:gd name="adj" fmla="val 2703"/>
            </a:avLst>
          </a:prstGeom>
          <a:solidFill>
            <a:srgbClr val="EEF2F8"/>
          </a:solidFill>
          <a:ln/>
        </p:spPr>
      </p:sp>
      <p:sp>
        <p:nvSpPr>
          <p:cNvPr id="6" name="Shape 4"/>
          <p:cNvSpPr/>
          <p:nvPr/>
        </p:nvSpPr>
        <p:spPr>
          <a:xfrm>
            <a:off x="1097280" y="2331720"/>
            <a:ext cx="566928" cy="566928"/>
          </a:xfrm>
          <a:prstGeom prst="ellipse">
            <a:avLst/>
          </a:prstGeom>
          <a:solidFill>
            <a:srgbClr val="AE0615"/>
          </a:solidFill>
          <a:ln/>
        </p:spPr>
      </p:sp>
      <p:sp>
        <p:nvSpPr>
          <p:cNvPr id="7" name="Text 5"/>
          <p:cNvSpPr/>
          <p:nvPr/>
        </p:nvSpPr>
        <p:spPr>
          <a:xfrm>
            <a:off x="1097280" y="231343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51560" y="306324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02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Anchor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1051560" y="3520440"/>
            <a:ext cx="288036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A64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repeatable sentence: “Your website now sells the first visit for you.” Headline first, closing line last. Say it out loud, the same way, everywhere.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434840" y="2011680"/>
            <a:ext cx="3383280" cy="3566160"/>
          </a:xfrm>
          <a:prstGeom prst="roundRect">
            <a:avLst>
              <a:gd name="adj" fmla="val 2703"/>
            </a:avLst>
          </a:prstGeom>
          <a:solidFill>
            <a:srgbClr val="EEF2F8"/>
          </a:solidFill>
          <a:ln/>
        </p:spPr>
      </p:sp>
      <p:sp>
        <p:nvSpPr>
          <p:cNvPr id="11" name="Shape 9"/>
          <p:cNvSpPr/>
          <p:nvPr/>
        </p:nvSpPr>
        <p:spPr>
          <a:xfrm>
            <a:off x="4754880" y="2331720"/>
            <a:ext cx="566928" cy="566928"/>
          </a:xfrm>
          <a:prstGeom prst="ellipse">
            <a:avLst/>
          </a:prstGeom>
          <a:solidFill>
            <a:srgbClr val="5B6B7F"/>
          </a:solidFill>
          <a:ln/>
        </p:spPr>
      </p:sp>
      <p:sp>
        <p:nvSpPr>
          <p:cNvPr id="12" name="Text 10"/>
          <p:cNvSpPr/>
          <p:nvPr/>
        </p:nvSpPr>
        <p:spPr>
          <a:xfrm>
            <a:off x="4754880" y="231343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709160" y="306324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02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Villain → Hero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4709160" y="3520440"/>
            <a:ext cx="288036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A64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on the old frustration (login wall, app toll booth) before revealing the widget. The villain is always the situation, never the client.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8092440" y="2011680"/>
            <a:ext cx="3383280" cy="3566160"/>
          </a:xfrm>
          <a:prstGeom prst="roundRect">
            <a:avLst>
              <a:gd name="adj" fmla="val 2703"/>
            </a:avLst>
          </a:prstGeom>
          <a:solidFill>
            <a:srgbClr val="EEF2F8"/>
          </a:solidFill>
          <a:ln/>
        </p:spPr>
      </p:sp>
      <p:sp>
        <p:nvSpPr>
          <p:cNvPr id="16" name="Shape 14"/>
          <p:cNvSpPr/>
          <p:nvPr/>
        </p:nvSpPr>
        <p:spPr>
          <a:xfrm>
            <a:off x="8412480" y="2331720"/>
            <a:ext cx="566928" cy="566928"/>
          </a:xfrm>
          <a:prstGeom prst="ellipse">
            <a:avLst/>
          </a:prstGeom>
          <a:solidFill>
            <a:srgbClr val="1E8E5A"/>
          </a:solidFill>
          <a:ln/>
        </p:spPr>
      </p:sp>
      <p:sp>
        <p:nvSpPr>
          <p:cNvPr id="17" name="Text 15"/>
          <p:cNvSpPr/>
          <p:nvPr/>
        </p:nvSpPr>
        <p:spPr>
          <a:xfrm>
            <a:off x="8412480" y="231343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8366760" y="306324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02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Rule of Three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8366760" y="3520440"/>
            <a:ext cx="288036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A64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Exactly three benefits, worded identically in every format. Everything else is detail grouped under one of the three.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28016"/>
          </a:xfrm>
          <a:prstGeom prst="rect">
            <a:avLst/>
          </a:prstGeom>
          <a:solidFill>
            <a:srgbClr val="102238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475488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06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DETAIL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58368" y="786384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02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the Booking Widget is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777240" y="1920240"/>
            <a:ext cx="566928" cy="566928"/>
          </a:xfrm>
          <a:prstGeom prst="ellipse">
            <a:avLst/>
          </a:prstGeom>
          <a:solidFill>
            <a:srgbClr val="AE0615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90195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&lt;/&gt;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572768" y="1847088"/>
            <a:ext cx="9692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script tag on the gym's website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572768" y="2231136"/>
            <a:ext cx="9692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live schedule renders inline, wearing the gym's brand. No iframe surgery, no developer project.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777240" y="3154680"/>
            <a:ext cx="566928" cy="566928"/>
          </a:xfrm>
          <a:prstGeom prst="ellipse">
            <a:avLst/>
          </a:prstGeom>
          <a:solidFill>
            <a:srgbClr val="1E8E5A"/>
          </a:solidFill>
          <a:ln/>
        </p:spPr>
      </p:sp>
      <p:sp>
        <p:nvSpPr>
          <p:cNvPr id="10" name="Text 8"/>
          <p:cNvSpPr/>
          <p:nvPr/>
        </p:nvSpPr>
        <p:spPr>
          <a:xfrm>
            <a:off x="777240" y="313639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⌂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572768" y="3081528"/>
            <a:ext cx="9692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a free hosted booking page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572768" y="3465576"/>
            <a:ext cx="9692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website? Every gym gets a professional, branded page — logo, tagline, contact, schedule — at their own link.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777240" y="4389120"/>
            <a:ext cx="566928" cy="566928"/>
          </a:xfrm>
          <a:prstGeom prst="ellipse">
            <a:avLst/>
          </a:prstGeom>
          <a:solidFill>
            <a:srgbClr val="E6A100"/>
          </a:solidFill>
          <a:ln/>
        </p:spPr>
      </p:sp>
      <p:sp>
        <p:nvSpPr>
          <p:cNvPr id="14" name="Text 12"/>
          <p:cNvSpPr/>
          <p:nvPr/>
        </p:nvSpPr>
        <p:spPr>
          <a:xfrm>
            <a:off x="777240" y="437083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572768" y="4315968"/>
            <a:ext cx="9692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Guest checkout built in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572768" y="4700016"/>
            <a:ext cx="9692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Visitors buy the intro offer without an account. Credits land instantly; the app invite arrives after payment.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777240" y="5623560"/>
            <a:ext cx="10607040" cy="777240"/>
          </a:xfrm>
          <a:prstGeom prst="roundRect">
            <a:avLst>
              <a:gd name="adj" fmla="val 11765"/>
            </a:avLst>
          </a:prstGeom>
          <a:solidFill>
            <a:srgbClr val="102238"/>
          </a:solidFill>
          <a:ln/>
        </p:spPr>
      </p:sp>
      <p:sp>
        <p:nvSpPr>
          <p:cNvPr id="18" name="Text 16"/>
          <p:cNvSpPr/>
          <p:nvPr/>
        </p:nvSpPr>
        <p:spPr>
          <a:xfrm>
            <a:off x="1005840" y="5623560"/>
            <a:ext cx="10149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“Your website now sells the first visit for you.”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28016"/>
          </a:xfrm>
          <a:prstGeom prst="rect">
            <a:avLst/>
          </a:prstGeom>
          <a:solidFill>
            <a:srgbClr val="102238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475488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06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VILLAIN → HERO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58368" y="786384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02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→ after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777240" y="1920240"/>
            <a:ext cx="5120640" cy="4206240"/>
          </a:xfrm>
          <a:prstGeom prst="roundRect">
            <a:avLst>
              <a:gd name="adj" fmla="val 2174"/>
            </a:avLst>
          </a:prstGeom>
          <a:solidFill>
            <a:srgbClr val="EEF2F8"/>
          </a:solidFill>
          <a:ln w="12700">
            <a:solidFill>
              <a:srgbClr val="5B6B7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21488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OLD WAY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051560" y="260604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0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Visitor finds a class on the website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1051560" y="3227832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0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Hits the login wall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1051560" y="3849624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0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Staff sends an app invite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1051560" y="4471416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Visitor installs, re-finds the class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1051560" y="5093208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 Maybe pays — days later, if ever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5806440" y="365760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E06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4000" dirty="0"/>
          </a:p>
        </p:txBody>
      </p:sp>
      <p:sp>
        <p:nvSpPr>
          <p:cNvPr id="13" name="Shape 11"/>
          <p:cNvSpPr/>
          <p:nvPr/>
        </p:nvSpPr>
        <p:spPr>
          <a:xfrm>
            <a:off x="6400800" y="1920240"/>
            <a:ext cx="4983480" cy="4206240"/>
          </a:xfrm>
          <a:prstGeom prst="roundRect">
            <a:avLst>
              <a:gd name="adj" fmla="val 2174"/>
            </a:avLst>
          </a:prstGeom>
          <a:solidFill>
            <a:srgbClr val="FFFFFF"/>
          </a:solidFill>
          <a:ln w="22225">
            <a:solidFill>
              <a:srgbClr val="1E8E5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75120" y="21488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THE BOOKING WIDGET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675120" y="260604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0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Visitor finds a class on the website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675120" y="3227832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0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Taps Join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6675120" y="3849624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0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Pays as a guest — same screen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6675120" y="4471416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0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Credits + app invite arrive instantly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6675120" y="539496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steps and a prayer  →  four steps on one screen.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28016"/>
          </a:xfrm>
          <a:prstGeom prst="rect">
            <a:avLst/>
          </a:prstGeom>
          <a:solidFill>
            <a:srgbClr val="102238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475488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06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 OF THREE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58368" y="786384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02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benefits — always these three, always this wording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777240" y="2011680"/>
            <a:ext cx="640080" cy="640080"/>
          </a:xfrm>
          <a:prstGeom prst="ellipse">
            <a:avLst/>
          </a:prstGeom>
          <a:solidFill>
            <a:srgbClr val="AE0615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993392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645920" y="1938528"/>
            <a:ext cx="9601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02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Visitors book and pay in one stop — right on your website.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645920" y="2414016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4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login, no app detour. The invite arrives after they've paid.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77240" y="3429000"/>
            <a:ext cx="640080" cy="640080"/>
          </a:xfrm>
          <a:prstGeom prst="ellipse">
            <a:avLst/>
          </a:prstGeom>
          <a:solidFill>
            <a:srgbClr val="1E8E5A"/>
          </a:solidFill>
          <a:ln/>
        </p:spPr>
      </p:sp>
      <p:sp>
        <p:nvSpPr>
          <p:cNvPr id="10" name="Text 8"/>
          <p:cNvSpPr/>
          <p:nvPr/>
        </p:nvSpPr>
        <p:spPr>
          <a:xfrm>
            <a:off x="777240" y="3410712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645920" y="3355848"/>
            <a:ext cx="9601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02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choose what they see and what they buy.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645920" y="3831336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4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Three-step builder: pick the classes to show, pick the offer to sell, publish. The widget renders exactly that.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777240" y="4846320"/>
            <a:ext cx="640080" cy="640080"/>
          </a:xfrm>
          <a:prstGeom prst="ellipse">
            <a:avLst/>
          </a:prstGeom>
          <a:solidFill>
            <a:srgbClr val="E6A100"/>
          </a:solidFill>
          <a:ln/>
        </p:spPr>
      </p:sp>
      <p:sp>
        <p:nvSpPr>
          <p:cNvPr id="14" name="Text 12"/>
          <p:cNvSpPr/>
          <p:nvPr/>
        </p:nvSpPr>
        <p:spPr>
          <a:xfrm>
            <a:off x="777240" y="4828032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645920" y="4773168"/>
            <a:ext cx="9601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02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 looks like you, everywhere.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645920" y="5248656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4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colors applied automatically · free hosted page if there's no website · one “choose your location” picker for multi-gym owners.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28016"/>
          </a:xfrm>
          <a:prstGeom prst="rect">
            <a:avLst/>
          </a:prstGeom>
          <a:solidFill>
            <a:srgbClr val="102238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475488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06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PROOF MOMENT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58368" y="786384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02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 pm on a Tuesday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777240" y="1920240"/>
            <a:ext cx="557784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700" dirty="0">
                <a:solidFill>
                  <a:srgbClr val="10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visitor lands from an Instagram ad. She spots Thursday's 6 am HIIT, taps Join, and buys the $49 intro pack as a guest — card, done. Before she closes the tab she has session credits on her account and the app invite in her inbox.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777240" y="406908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AE061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Nobody on staff touched it.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777240" y="4709160"/>
            <a:ext cx="5486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64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Verified end-to-end on our dev environment: real purchase, instant credits, invite delivered.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720840" y="1874520"/>
            <a:ext cx="4663440" cy="4206240"/>
          </a:xfrm>
          <a:prstGeom prst="roundRect">
            <a:avLst>
              <a:gd name="adj" fmla="val 2174"/>
            </a:avLst>
          </a:prstGeom>
          <a:solidFill>
            <a:srgbClr val="EEF2F8"/>
          </a:solidFill>
          <a:ln w="12700">
            <a:solidFill>
              <a:srgbClr val="5B6B7F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6903720" y="3383280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spc="200" kern="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SCREENSHOT PLACEHOLDER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903720" y="3840480"/>
            <a:ext cx="4297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4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Widget on a gym website: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A64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→ Join → guest checkout → “You're in!”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28016"/>
          </a:xfrm>
          <a:prstGeom prst="rect">
            <a:avLst/>
          </a:prstGeom>
          <a:solidFill>
            <a:srgbClr val="102238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475488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06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ROLLOUT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58368" y="786384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02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clients get it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777240" y="1965960"/>
            <a:ext cx="566928" cy="566928"/>
          </a:xfrm>
          <a:prstGeom prst="ellipse">
            <a:avLst/>
          </a:prstGeom>
          <a:solidFill>
            <a:srgbClr val="AE0615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94767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572768" y="1892808"/>
            <a:ext cx="9692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Journeys → Add → Booking Widget (Beta)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572768" y="2276856"/>
            <a:ext cx="9692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steps: Show (pick classes) · Sell (pick the offer) · Publish.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777240" y="3200400"/>
            <a:ext cx="566928" cy="566928"/>
          </a:xfrm>
          <a:prstGeom prst="ellipse">
            <a:avLst/>
          </a:prstGeom>
          <a:solidFill>
            <a:srgbClr val="1E8E5A"/>
          </a:solidFill>
          <a:ln/>
        </p:spPr>
      </p:sp>
      <p:sp>
        <p:nvSpPr>
          <p:cNvPr id="10" name="Text 8"/>
          <p:cNvSpPr/>
          <p:nvPr/>
        </p:nvSpPr>
        <p:spPr>
          <a:xfrm>
            <a:off x="777240" y="318211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572768" y="3127248"/>
            <a:ext cx="9692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Copy the embed snippet — or share the hosted page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572768" y="3511296"/>
            <a:ext cx="9692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script tag for their website; the hosted booking page link works with zero setup.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777240" y="4434840"/>
            <a:ext cx="566928" cy="566928"/>
          </a:xfrm>
          <a:prstGeom prst="ellipse">
            <a:avLst/>
          </a:prstGeom>
          <a:solidFill>
            <a:srgbClr val="E6A100"/>
          </a:solidFill>
          <a:ln/>
        </p:spPr>
      </p:sp>
      <p:sp>
        <p:nvSpPr>
          <p:cNvPr id="14" name="Text 12"/>
          <p:cNvSpPr/>
          <p:nvPr/>
        </p:nvSpPr>
        <p:spPr>
          <a:xfrm>
            <a:off x="777240" y="441655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572768" y="4361688"/>
            <a:ext cx="9692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brand colors once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572768" y="4745736"/>
            <a:ext cx="9692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 → Settings → Branding. The widget, booking page, and (soon) emails wear them automatically.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777240" y="5806440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Opt-in per journey · Beta label until GA · roadmap next: auto-booking the exact class the visitor tapped.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2026-08-04T15:38:00Z</dcterms:created>
  <dcterms:modified xsi:type="dcterms:W3CDTF">2026-08-04T15:38:00Z</dcterms:modified>
</cp:coreProperties>
</file>